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2" r:id="rId14"/>
    <p:sldId id="269" r:id="rId15"/>
    <p:sldId id="270" r:id="rId16"/>
    <p:sldId id="27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Meltz" initials="RM" lastIdx="1" clrIdx="0">
    <p:extLst>
      <p:ext uri="{19B8F6BF-5375-455C-9EA6-DF929625EA0E}">
        <p15:presenceInfo xmlns:p15="http://schemas.microsoft.com/office/powerpoint/2012/main" userId="9dc8ac2da56667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4T12:28:47.34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541EF-D8B3-48BF-AE94-2B78FDC7A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Kunstgalerie: Surrealismus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6E5F35-3A79-4C54-A745-AF3D98E9D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Rebecca Meltz</a:t>
            </a:r>
          </a:p>
        </p:txBody>
      </p:sp>
    </p:spTree>
    <p:extLst>
      <p:ext uri="{BB962C8B-B14F-4D97-AF65-F5344CB8AC3E}">
        <p14:creationId xmlns:p14="http://schemas.microsoft.com/office/powerpoint/2010/main" val="373068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3EB30-2360-4433-B2A8-A106A728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505" y="225679"/>
            <a:ext cx="4210990" cy="1049235"/>
          </a:xfrm>
        </p:spPr>
        <p:txBody>
          <a:bodyPr/>
          <a:lstStyle/>
          <a:p>
            <a:r>
              <a:rPr lang="de-DE" dirty="0"/>
              <a:t>Verständnis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9B12522-CB3A-4C7D-83D4-E0D57D145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7648" y="1446933"/>
            <a:ext cx="4733145" cy="39641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28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A4AF1-5E6F-4B3A-9D13-6C4A0FDF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35" y="1450138"/>
            <a:ext cx="4269713" cy="1049235"/>
          </a:xfrm>
        </p:spPr>
        <p:txBody>
          <a:bodyPr/>
          <a:lstStyle/>
          <a:p>
            <a:r>
              <a:rPr lang="de-DE" dirty="0"/>
              <a:t>Kleine Grüße von unten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3AAE829-6A78-417B-BFD0-396997E12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643" y="603394"/>
            <a:ext cx="3631806" cy="49360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2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CD20A-EF87-4071-ABF8-7240B0A5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717" y="1190413"/>
            <a:ext cx="9291215" cy="1049235"/>
          </a:xfrm>
        </p:spPr>
        <p:txBody>
          <a:bodyPr/>
          <a:lstStyle/>
          <a:p>
            <a:r>
              <a:rPr lang="de-DE" u="sng" dirty="0"/>
              <a:t>Hier und heute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343777D-992A-4ABE-928B-F2A2467B0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670" y="729018"/>
            <a:ext cx="3137002" cy="4593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36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75D18-B4F1-4128-8294-9D275E07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364" y="117486"/>
            <a:ext cx="2689363" cy="1049235"/>
          </a:xfrm>
        </p:spPr>
        <p:txBody>
          <a:bodyPr/>
          <a:lstStyle/>
          <a:p>
            <a:r>
              <a:rPr lang="de-DE" u="sng" dirty="0"/>
              <a:t>Ein Teil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59996D0-80FD-405C-9EF3-1FB2C6C39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552" y="1166721"/>
            <a:ext cx="3958988" cy="452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8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D009B-0F7F-45DF-BD46-C9DD4A5A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80" y="1761965"/>
            <a:ext cx="4062784" cy="1667035"/>
          </a:xfrm>
        </p:spPr>
        <p:txBody>
          <a:bodyPr/>
          <a:lstStyle/>
          <a:p>
            <a:r>
              <a:rPr lang="de-DE" u="sng" dirty="0"/>
              <a:t>Viel mehr als du denkst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955A1A7-E277-423A-91C8-2A160B494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066" y="988056"/>
            <a:ext cx="4605556" cy="376817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7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1DC8F-8AF7-42B5-AF23-3461D306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506" y="1491507"/>
            <a:ext cx="2214410" cy="1049235"/>
          </a:xfrm>
        </p:spPr>
        <p:txBody>
          <a:bodyPr/>
          <a:lstStyle/>
          <a:p>
            <a:r>
              <a:rPr lang="de-DE" u="sng" dirty="0"/>
              <a:t>Die </a:t>
            </a:r>
            <a:r>
              <a:rPr lang="de-DE" u="sng" dirty="0" err="1"/>
              <a:t>INsel</a:t>
            </a:r>
            <a:endParaRPr lang="de-DE" u="sng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4B16507-1953-4A22-8CDA-81F47EB04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514" y="562363"/>
            <a:ext cx="5554074" cy="49369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1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178E1-87CC-47DE-9C09-0491A38F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24" y="326347"/>
            <a:ext cx="2810028" cy="1049235"/>
          </a:xfrm>
        </p:spPr>
        <p:txBody>
          <a:bodyPr/>
          <a:lstStyle/>
          <a:p>
            <a:r>
              <a:rPr lang="de-DE" u="sng" dirty="0"/>
              <a:t>Im Nebel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29FF4A8-9014-4877-BD82-8C3887749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6991" y="554815"/>
            <a:ext cx="4009938" cy="5028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50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01CFB-807D-49D1-BDAD-C479CE0E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300" y="141790"/>
            <a:ext cx="9291215" cy="151826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B4D804-4619-44CA-93F1-72AAE1C03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54B15414-6F7A-49B9-ADBF-F9D36AFB9F25}"/>
              </a:ext>
            </a:extLst>
          </p:cNvPr>
          <p:cNvSpPr/>
          <p:nvPr/>
        </p:nvSpPr>
        <p:spPr>
          <a:xfrm>
            <a:off x="2424417" y="695368"/>
            <a:ext cx="7818540" cy="3450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5114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28E3328-1285-4A7D-B343-988934131A8D}"/>
              </a:ext>
            </a:extLst>
          </p:cNvPr>
          <p:cNvSpPr/>
          <p:nvPr/>
        </p:nvSpPr>
        <p:spPr>
          <a:xfrm>
            <a:off x="1542741" y="955521"/>
            <a:ext cx="9104144" cy="4547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24BCC7-B30F-4926-A073-385FB276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06" y="91456"/>
            <a:ext cx="9291215" cy="185382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77D670-4F34-4B4B-BD22-29931D2BA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476" y="1504042"/>
            <a:ext cx="8744674" cy="345061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</a:rPr>
              <a:t>Herzlich Willkommen zu meiner Bilderausstellung zum Surrealismus.</a:t>
            </a: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</a:rPr>
              <a:t>In dieser Galerie finden Sie meine Werke zu diesem Thema, die ich als Hausaufgabe oder durch Auseinandersetzung mit dem Thema erstellt habe.</a:t>
            </a: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</a:rPr>
              <a:t>Ich wünsche Ihnen viel Vergnügen bei Ihrem Rundgang.</a:t>
            </a: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</a:rPr>
              <a:t>Die Ausstellung endet beim „Exit“.</a:t>
            </a:r>
          </a:p>
          <a:p>
            <a:pPr marL="0" indent="0" algn="r">
              <a:buNone/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</a:rPr>
              <a:t>Rebecca Meltz</a:t>
            </a:r>
          </a:p>
        </p:txBody>
      </p:sp>
    </p:spTree>
    <p:extLst>
      <p:ext uri="{BB962C8B-B14F-4D97-AF65-F5344CB8AC3E}">
        <p14:creationId xmlns:p14="http://schemas.microsoft.com/office/powerpoint/2010/main" val="10116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8241E-EEE9-4F1D-8E92-2DEE86F9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315" y="1417739"/>
            <a:ext cx="3313652" cy="1476464"/>
          </a:xfrm>
        </p:spPr>
        <p:txBody>
          <a:bodyPr>
            <a:normAutofit/>
          </a:bodyPr>
          <a:lstStyle/>
          <a:p>
            <a:r>
              <a:rPr lang="de-DE" u="sng" dirty="0"/>
              <a:t>Der Pianist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4D8652A-B291-4117-AF35-78CE27D3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348" y="531183"/>
            <a:ext cx="4765793" cy="4726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83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04347-8C73-4B6F-AB7E-E21F457A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88" y="578841"/>
            <a:ext cx="3976098" cy="1157680"/>
          </a:xfrm>
        </p:spPr>
        <p:txBody>
          <a:bodyPr/>
          <a:lstStyle/>
          <a:p>
            <a:r>
              <a:rPr lang="de-DE" u="sng" dirty="0"/>
              <a:t>Hier in der Stadt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E215B7B-CC05-4BFE-B580-2F188DF70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446" y="369706"/>
            <a:ext cx="3513140" cy="50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7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6A714-05E0-4286-8AD1-169D3BDE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77" y="158568"/>
            <a:ext cx="9291215" cy="848112"/>
          </a:xfrm>
        </p:spPr>
        <p:txBody>
          <a:bodyPr/>
          <a:lstStyle/>
          <a:p>
            <a:r>
              <a:rPr lang="de-DE" dirty="0"/>
              <a:t>Dies ist kein Fenster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DE6992C-2ADF-400B-A4A5-B68FC76C8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618" y="1546593"/>
            <a:ext cx="3891194" cy="38223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17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8BC76-25CA-4B58-8441-8658CF09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25728"/>
            <a:ext cx="4402912" cy="1049235"/>
          </a:xfrm>
        </p:spPr>
        <p:txBody>
          <a:bodyPr/>
          <a:lstStyle/>
          <a:p>
            <a:r>
              <a:rPr lang="de-DE" dirty="0"/>
              <a:t>Die Anwältin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5F9012E-0C32-4D56-84E7-CCE058EA6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353" y="497497"/>
            <a:ext cx="3432784" cy="5122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54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3220E-4665-4DE6-A4B0-A7DC72A68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20" y="755855"/>
            <a:ext cx="4644421" cy="1049235"/>
          </a:xfrm>
        </p:spPr>
        <p:txBody>
          <a:bodyPr/>
          <a:lstStyle/>
          <a:p>
            <a:r>
              <a:rPr lang="de-DE" dirty="0"/>
              <a:t>Das Wohnzimmer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87C0F31-ACDA-4A4A-AB80-B36832072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9243" y="755855"/>
            <a:ext cx="4391789" cy="45085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2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3C437-79ED-406A-A025-C4E8CE49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522" y="150178"/>
            <a:ext cx="9291215" cy="1049235"/>
          </a:xfrm>
        </p:spPr>
        <p:txBody>
          <a:bodyPr/>
          <a:lstStyle/>
          <a:p>
            <a:r>
              <a:rPr lang="de-DE" dirty="0"/>
              <a:t>IN Erinnerung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DF7F829-2339-444A-9D9C-65970DE7B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71" y="1199413"/>
            <a:ext cx="6220457" cy="4421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96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BEED8-C3A6-4C69-B0AB-8F030C35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980" y="770963"/>
            <a:ext cx="3360482" cy="1049235"/>
          </a:xfrm>
        </p:spPr>
        <p:txBody>
          <a:bodyPr/>
          <a:lstStyle/>
          <a:p>
            <a:r>
              <a:rPr lang="de-DE" dirty="0"/>
              <a:t>Vielleicht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EDA6CDF-D26C-47DB-B92D-884C94853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08" y="609537"/>
            <a:ext cx="5046687" cy="506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07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talog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95</Words>
  <Application>Microsoft Office PowerPoint</Application>
  <PresentationFormat>Breitbild</PresentationFormat>
  <Paragraphs>22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Rockwell</vt:lpstr>
      <vt:lpstr>Katalog</vt:lpstr>
      <vt:lpstr>Kunstgalerie: Surrealismus</vt:lpstr>
      <vt:lpstr>PowerPoint-Präsentation</vt:lpstr>
      <vt:lpstr>Der Pianist  </vt:lpstr>
      <vt:lpstr>Hier in der Stadt</vt:lpstr>
      <vt:lpstr>Dies ist kein Fenster</vt:lpstr>
      <vt:lpstr>Die Anwältin</vt:lpstr>
      <vt:lpstr>Das Wohnzimmer</vt:lpstr>
      <vt:lpstr>IN Erinnerung</vt:lpstr>
      <vt:lpstr>Vielleicht</vt:lpstr>
      <vt:lpstr>Verständnis</vt:lpstr>
      <vt:lpstr>Kleine Grüße von unten</vt:lpstr>
      <vt:lpstr>Hier und heute</vt:lpstr>
      <vt:lpstr>Ein Teil</vt:lpstr>
      <vt:lpstr>Viel mehr als du denkst</vt:lpstr>
      <vt:lpstr>Die INsel</vt:lpstr>
      <vt:lpstr>Im Nebel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Kunstgalerie: Surrealismus</dc:title>
  <dc:creator>Rebecca Meltz</dc:creator>
  <cp:lastModifiedBy>Lisa Berberich</cp:lastModifiedBy>
  <cp:revision>11</cp:revision>
  <dcterms:created xsi:type="dcterms:W3CDTF">2021-02-14T10:12:56Z</dcterms:created>
  <dcterms:modified xsi:type="dcterms:W3CDTF">2021-02-27T10:53:37Z</dcterms:modified>
</cp:coreProperties>
</file>